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457" r:id="rId3"/>
    <p:sldId id="274" r:id="rId4"/>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5/18/2022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5/18/2022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May 20, 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1299010"/>
            <a:ext cx="9975273" cy="5063153"/>
          </a:xfrm>
        </p:spPr>
        <p:txBody>
          <a:bodyPr>
            <a:noAutofit/>
          </a:bodyPr>
          <a:lstStyle/>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A detailed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compensation policy </a:t>
            </a:r>
            <a:r>
              <a:rPr lang="en-US" sz="1600" dirty="0">
                <a:solidFill>
                  <a:schemeClr val="accent5">
                    <a:lumMod val="50000"/>
                  </a:schemeClr>
                </a:solidFill>
                <a:latin typeface="Times New Roman" panose="02020603050405020304" pitchFamily="18" charset="0"/>
                <a:cs typeface="Times New Roman" panose="02020603050405020304" pitchFamily="18" charset="0"/>
              </a:rPr>
              <a:t>document is already in place.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We </a:t>
            </a:r>
            <a:r>
              <a:rPr lang="en-US" sz="1600" dirty="0">
                <a:solidFill>
                  <a:schemeClr val="accent5">
                    <a:lumMod val="50000"/>
                  </a:schemeClr>
                </a:solidFill>
                <a:latin typeface="Times New Roman" panose="02020603050405020304" pitchFamily="18" charset="0"/>
                <a:cs typeface="Times New Roman" panose="02020603050405020304" pitchFamily="18" charset="0"/>
              </a:rPr>
              <a:t>have reviewed this document and find it fit for endorsement of the committee. Document is enclosed in working papers for members’ perusal </a:t>
            </a:r>
            <a:r>
              <a:rPr lang="en-US" sz="1600" u="sng" dirty="0">
                <a:solidFill>
                  <a:schemeClr val="accent5">
                    <a:lumMod val="50000"/>
                  </a:schemeClr>
                </a:solidFill>
                <a:latin typeface="Times New Roman" panose="02020603050405020304" pitchFamily="18" charset="0"/>
                <a:cs typeface="Times New Roman" panose="02020603050405020304" pitchFamily="18" charset="0"/>
              </a:rPr>
              <a:t>(suggestions from members will be incorporated)</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endParaRPr lang="en-US" sz="16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800" b="1" u="sng" dirty="0" smtClean="0">
                <a:solidFill>
                  <a:schemeClr val="accent5">
                    <a:lumMod val="50000"/>
                  </a:schemeClr>
                </a:solidFill>
                <a:latin typeface="Times New Roman" panose="02020603050405020304" pitchFamily="18" charset="0"/>
                <a:cs typeface="Times New Roman" panose="02020603050405020304" pitchFamily="18" charset="0"/>
              </a:rPr>
              <a:t>Promotion &amp; Salary Review Policy</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Salaries are normally reviewed each year with effect from July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first</a:t>
            </a:r>
            <a:r>
              <a:rPr lang="en-US" sz="1600" dirty="0">
                <a:solidFill>
                  <a:schemeClr val="accent5">
                    <a:lumMod val="50000"/>
                  </a:schemeClr>
                </a:solidFill>
                <a:latin typeface="Times New Roman" panose="02020603050405020304" pitchFamily="18" charset="0"/>
                <a:cs typeface="Times New Roman" panose="02020603050405020304" pitchFamily="18" charset="0"/>
              </a:rPr>
              <a:t>. Promotions are done once a year after the completion of annual evaluation exercise and are effective from the time they are announced. In order to be eligible for the promotion to the next grade, employees must have performed well in their current grade for at least two years, should not have any disciplinary action initiated against them in the last two years and should not have a "C" or below grade in the last two evaluations. The management can relax these rules under exceptional circumstances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All MCB-AH employees have an equal opportunity for promotion based upon their performance; qualifications and demonstrable merit. However, it is imperative to recognize that promotion is not a function of seniority and/or qualifications alone.</a:t>
            </a: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460070"/>
            <a:ext cx="7155873" cy="684394"/>
          </a:xfrm>
        </p:spPr>
        <p:txBody>
          <a:bodyPr>
            <a:noAutofit/>
          </a:bodyPr>
          <a:lstStyle/>
          <a:p>
            <a:r>
              <a:rPr lang="en-US" sz="2400" dirty="0" smtClean="0">
                <a:effectLst>
                  <a:outerShdw blurRad="38100" dist="38100" dir="2700000" algn="tl">
                    <a:srgbClr val="000000">
                      <a:alpha val="43137"/>
                    </a:srgbClr>
                  </a:outerShdw>
                </a:effectLst>
              </a:rPr>
              <a:t>Compensation &amp; Benefit Policy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4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13494</TotalTime>
  <Words>204</Words>
  <Application>Microsoft Office PowerPoint</Application>
  <PresentationFormat>Custom</PresentationFormat>
  <Paragraphs>10</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Georgia</vt:lpstr>
      <vt:lpstr>Times New Roman</vt:lpstr>
      <vt:lpstr>Office Theme</vt:lpstr>
      <vt:lpstr>PowerPoint Presentation</vt:lpstr>
      <vt:lpstr>Compensation &amp; Benefit Policy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275</cp:revision>
  <cp:lastPrinted>2021-11-02T10:14:46Z</cp:lastPrinted>
  <dcterms:created xsi:type="dcterms:W3CDTF">2020-02-05T12:55:03Z</dcterms:created>
  <dcterms:modified xsi:type="dcterms:W3CDTF">2022-05-18T12:34:48Z</dcterms:modified>
</cp:coreProperties>
</file>